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61" r:id="rId4"/>
    <p:sldId id="262" r:id="rId5"/>
    <p:sldId id="264" r:id="rId6"/>
    <p:sldId id="259" r:id="rId7"/>
    <p:sldId id="260" r:id="rId8"/>
    <p:sldId id="263" r:id="rId9"/>
    <p:sldId id="271" r:id="rId10"/>
    <p:sldId id="265" r:id="rId11"/>
    <p:sldId id="268" r:id="rId12"/>
    <p:sldId id="269" r:id="rId13"/>
    <p:sldId id="270" r:id="rId14"/>
    <p:sldId id="266" r:id="rId15"/>
    <p:sldId id="267" r:id="rId16"/>
    <p:sldId id="273" r:id="rId17"/>
    <p:sldId id="272" r:id="rId1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70" d="100"/>
          <a:sy n="70" d="100"/>
        </p:scale>
        <p:origin x="-2814" y="-9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99D48D8-F02E-4012-B7CB-3A036C0CE0CF}" type="datetimeFigureOut">
              <a:rPr lang="pl-PL" smtClean="0"/>
              <a:t>2018-12-19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10" name="Prostokąt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Prostokąt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Prostokąt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Łącznik prostoliniowy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Łącznik prostoliniowy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Łącznik prostoliniowy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Łącznik prostoliniowy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Łącznik prostoliniowy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Łącznik prostoliniowy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Prostokąt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E051824-DFFA-43D2-8BFA-A80AEC3CFAEF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D48D8-F02E-4012-B7CB-3A036C0CE0CF}" type="datetimeFigureOut">
              <a:rPr lang="pl-PL" smtClean="0"/>
              <a:t>2018-12-19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51824-DFFA-43D2-8BFA-A80AEC3CFAE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D48D8-F02E-4012-B7CB-3A036C0CE0CF}" type="datetimeFigureOut">
              <a:rPr lang="pl-PL" smtClean="0"/>
              <a:t>2018-12-19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51824-DFFA-43D2-8BFA-A80AEC3CFAE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99D48D8-F02E-4012-B7CB-3A036C0CE0CF}" type="datetimeFigureOut">
              <a:rPr lang="pl-PL" smtClean="0"/>
              <a:t>2018-12-19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E051824-DFFA-43D2-8BFA-A80AEC3CFAEF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99D48D8-F02E-4012-B7CB-3A036C0CE0CF}" type="datetimeFigureOut">
              <a:rPr lang="pl-PL" smtClean="0"/>
              <a:t>2018-12-19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9" name="Prostokąt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Łącznik prostoliniowy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Łącznik prostoliniowy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Łącznik prostoliniowy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Łącznik prostoliniowy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Łącznik prostoliniowy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rostokąt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Łącznik prostoliniowy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E051824-DFFA-43D2-8BFA-A80AEC3CFAEF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D48D8-F02E-4012-B7CB-3A036C0CE0CF}" type="datetimeFigureOut">
              <a:rPr lang="pl-PL" smtClean="0"/>
              <a:t>2018-12-19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51824-DFFA-43D2-8BFA-A80AEC3CFAEF}" type="slidenum">
              <a:rPr lang="pl-PL" smtClean="0"/>
              <a:t>‹#›</a:t>
            </a:fld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D48D8-F02E-4012-B7CB-3A036C0CE0CF}" type="datetimeFigureOut">
              <a:rPr lang="pl-PL" smtClean="0"/>
              <a:t>2018-12-19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51824-DFFA-43D2-8BFA-A80AEC3CFAEF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99D48D8-F02E-4012-B7CB-3A036C0CE0CF}" type="datetimeFigureOut">
              <a:rPr lang="pl-PL" smtClean="0"/>
              <a:t>2018-12-19</a:t>
            </a:fld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E051824-DFFA-43D2-8BFA-A80AEC3CFAEF}" type="slidenum">
              <a:rPr lang="pl-PL" smtClean="0"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D48D8-F02E-4012-B7CB-3A036C0CE0CF}" type="datetimeFigureOut">
              <a:rPr lang="pl-PL" smtClean="0"/>
              <a:t>2018-12-19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51824-DFFA-43D2-8BFA-A80AEC3CFAE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Łącznik prostoliniowy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Łącznik prostoliniowy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Łącznik prostoliniowy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Łącznik prostoliniowy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Symbol zastępczy zawartości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99D48D8-F02E-4012-B7CB-3A036C0CE0CF}" type="datetimeFigureOut">
              <a:rPr lang="pl-PL" smtClean="0"/>
              <a:t>2018-12-19</a:t>
            </a:fld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E051824-DFFA-43D2-8BFA-A80AEC3CFAEF}" type="slidenum">
              <a:rPr lang="pl-PL" smtClean="0"/>
              <a:t>‹#›</a:t>
            </a:fld>
            <a:endParaRPr lang="pl-PL"/>
          </a:p>
        </p:txBody>
      </p:sp>
      <p:sp>
        <p:nvSpPr>
          <p:cNvPr id="23" name="Symbol zastępczy stopki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0" name="Łącznik prostoliniowy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Prostokąt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Łącznik prostoliniowy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Łącznik prostoliniowy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Łącznik prostoliniowy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ymbol zastępczy daty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99D48D8-F02E-4012-B7CB-3A036C0CE0CF}" type="datetimeFigureOut">
              <a:rPr lang="pl-PL" smtClean="0"/>
              <a:t>2018-12-19</a:t>
            </a:fld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E051824-DFFA-43D2-8BFA-A80AEC3CFAEF}" type="slidenum">
              <a:rPr lang="pl-PL" smtClean="0"/>
              <a:t>‹#›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Łącznik prostoliniowy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99D48D8-F02E-4012-B7CB-3A036C0CE0CF}" type="datetimeFigureOut">
              <a:rPr lang="pl-PL" smtClean="0"/>
              <a:t>2018-12-19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ostokąt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Łącznik prostoliniowy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E051824-DFFA-43D2-8BFA-A80AEC3CFAEF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1547664" y="2276872"/>
            <a:ext cx="6172200" cy="1895475"/>
          </a:xfrm>
        </p:spPr>
        <p:txBody>
          <a:bodyPr>
            <a:noAutofit/>
          </a:bodyPr>
          <a:lstStyle/>
          <a:p>
            <a:pPr algn="ctr"/>
            <a:r>
              <a:rPr lang="pl-PL" sz="5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Wegetarianizm</a:t>
            </a:r>
            <a:r>
              <a:rPr lang="pl-PL" sz="72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</a:t>
            </a:r>
            <a:r>
              <a:rPr lang="pl-PL" sz="5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weganizm</a:t>
            </a:r>
            <a:endParaRPr lang="pl-PL" sz="72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44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Podsumowując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dirty="0"/>
              <a:t>Wegetarianizm ma sporo odmian – jedne są mniej, inne bardziej radykalne w kwestii spożywania mięsa i innych produktów pochodzenia zwierzęcego. Można uznać, że w zasadzie wegetarianie wykluczają ze swojej diety mięso i produkty wytworzone na jego bazie – spożywają natomiast to, co od zwierząt pochodzi (w różnym zakresie – mleko, śmietanę, jogurty, sery, jajka itp.). </a:t>
            </a:r>
          </a:p>
          <a:p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r>
              <a:rPr lang="pl-PL" sz="1800" dirty="0"/>
              <a:t>Radykalną formą zerwania i odcięcia się od tego, co związane z krzywdą zwierząt jest weganizm – w jego przypadku, nie tylko eliminuje się z jadłospisu mięso, ale również rezygnuje z tego, co związane jest z eksploatowaniem zwierząt, jako „producentów” żywności i materiału produkcyjnego dla człowieka. Weganie nie uznają noszenia skórzanych butów, futer, pasków, kurtek itp. 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pl-PL" dirty="0" smtClean="0"/>
              <a:t>Wegetarianizm</a:t>
            </a:r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Weganizm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7132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Skutki przejścia na dietę wegańską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l-PL" dirty="0"/>
              <a:t>Jedną ze zmian jest ogólne zmęczenie – to przez usunięcie czerwonego mięsa, a więc braku witaminy B12. Weganina boli głowa, grozi mu też anemia, ale wystarczy, że uzupełni menu o szpinak i orzechy. Innym następstwem weganizmu będzie spadek poziomu wapna. Jak tłumaczą dietetycy, ratunkiem jest wtedy wymiana "zwykłego" mleka na mleko </a:t>
            </a:r>
            <a:r>
              <a:rPr lang="pl-PL"/>
              <a:t>roślinne</a:t>
            </a:r>
            <a:r>
              <a:rPr lang="pl-PL" smtClean="0"/>
              <a:t>.</a:t>
            </a:r>
            <a:endParaRPr lang="pl-P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713604"/>
            <a:ext cx="3017101" cy="201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02064"/>
            <a:ext cx="3106228" cy="197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28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611560" y="1268760"/>
            <a:ext cx="7467600" cy="4873752"/>
          </a:xfrm>
        </p:spPr>
        <p:txBody>
          <a:bodyPr/>
          <a:lstStyle/>
          <a:p>
            <a:r>
              <a:rPr lang="pl-PL" dirty="0"/>
              <a:t>Kolejna zmiana po przejściu na weganizm to częstsze wizyty w toalecie. Dlaczego? Weganie szybko tracą błonnik. Na szczęście, mają go produkty pełnoziarniste i warzywa skrobiowe, czyli podstawowe składniki diety wegańskiej. A uzupełnienie diety o soję obniża ryzyko chorób sercowo-naczyniowych. Wiele badań wykazało, że weganie i wegetarianie mają niższe spożycie tłuszczów nasyconych, niż większość osób jedzących mięso, co w konsekwencji obniża ryzyko zawału serca i choroby wieńcowej.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4549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23528" y="332656"/>
            <a:ext cx="7467600" cy="4873752"/>
          </a:xfrm>
        </p:spPr>
        <p:txBody>
          <a:bodyPr/>
          <a:lstStyle/>
          <a:p>
            <a:r>
              <a:rPr lang="pl-PL" sz="2800" dirty="0"/>
              <a:t>Z innych badań wynika natomiast, że po zmianie diety na wegańską normą jest spadek wagi. Według ekspertów weganie mają zwykle niższy BMI niż nie-weganie. Dlaczego? Mogą czuć się "pełniejsi" z powodu jedzenia bogatych w błonnik owoców i warzyw. Może to w konsekwencji prowadzić do ograniczenia apetytu.</a:t>
            </a:r>
          </a:p>
          <a:p>
            <a:endParaRPr lang="pl-P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56515"/>
            <a:ext cx="3624063" cy="271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49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683568" y="332656"/>
            <a:ext cx="7467600" cy="4873752"/>
          </a:xfrm>
        </p:spPr>
        <p:txBody>
          <a:bodyPr/>
          <a:lstStyle/>
          <a:p>
            <a:r>
              <a:rPr lang="pl-PL" dirty="0"/>
              <a:t>Każdy z nas sam musi zdecydować, w jaki sposób chce żyć, jakimi wartościami się kierować (jeść mięso, przejść na wegetarianizm, weganizm czy na jeszcze inną dietę). Ważne jednak, abyśmy w tym wszystkim nie wierzyli w iluzje, jakie serwują nam reklamy. Nie patrzmy na świat przez ich pryzmat. Starajmy się odstawić je na bok i zobaczyć rzeczywistość taką, jaką uczynił ją człowiek.</a:t>
            </a:r>
          </a:p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970" y="3717032"/>
            <a:ext cx="57150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09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611560" y="476672"/>
            <a:ext cx="7467600" cy="4873752"/>
          </a:xfrm>
        </p:spPr>
        <p:txBody>
          <a:bodyPr/>
          <a:lstStyle/>
          <a:p>
            <a:r>
              <a:rPr lang="pl-PL" dirty="0"/>
              <a:t>Może widok nie będzie przyjemny, ale tylko znając prawdę, będziemy mogli powiedzieć NIE – naszymi decyzjami przyczyniać się do zmian na lepsze. Tylko od nas zależy, czy powiemy TAK produkcji mięsa (czytaj taśmowej produkcji zwierząt, taktownych jak przedmioty, które zostaną w bestialski sposób na to mięso przerobione). Tylko od nas zależy, czy pozwolimy sobie uciszyć sumienie reklamą – wmówić, że krowy, kury i inne zwierzęta produkują dla nas pożywienie z radością i w komfortowych warunkach…</a:t>
            </a:r>
          </a:p>
          <a:p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78572"/>
            <a:ext cx="3685431" cy="201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15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Źródła, z których korzystałyśmy tworząc prezentację: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539552" y="1772816"/>
            <a:ext cx="7128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pl-PL" sz="2400" dirty="0" smtClean="0"/>
              <a:t>„Żywienie i leczenie żywieniowe dzieci i młodzieży”  pod redakcją Hanny Szajewskiej i Andrei  </a:t>
            </a:r>
            <a:r>
              <a:rPr lang="pl-PL" sz="2400" dirty="0" err="1" smtClean="0"/>
              <a:t>Horvath</a:t>
            </a:r>
            <a:r>
              <a:rPr lang="pl-PL" sz="2400" dirty="0" smtClean="0"/>
              <a:t>, </a:t>
            </a:r>
          </a:p>
          <a:p>
            <a:pPr marL="342900" indent="-342900">
              <a:buFontTx/>
              <a:buChar char="-"/>
            </a:pPr>
            <a:r>
              <a:rPr lang="pl-PL" sz="2400" dirty="0" smtClean="0"/>
              <a:t>grafiki i zdjęcia z Internetu.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92572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123728" y="2276872"/>
            <a:ext cx="6172200" cy="1894362"/>
          </a:xfrm>
        </p:spPr>
        <p:txBody>
          <a:bodyPr/>
          <a:lstStyle/>
          <a:p>
            <a:r>
              <a:rPr lang="pl-PL" dirty="0" smtClean="0"/>
              <a:t>Dziękujemy za uwagę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195736" y="4279817"/>
            <a:ext cx="6172200" cy="2245527"/>
          </a:xfrm>
        </p:spPr>
        <p:txBody>
          <a:bodyPr>
            <a:normAutofit/>
          </a:bodyPr>
          <a:lstStyle/>
          <a:p>
            <a:r>
              <a:rPr lang="pl-PL" dirty="0" smtClean="0"/>
              <a:t>Daria Praska</a:t>
            </a:r>
            <a:br>
              <a:rPr lang="pl-PL" dirty="0" smtClean="0"/>
            </a:br>
            <a:r>
              <a:rPr lang="pl-PL" dirty="0" smtClean="0"/>
              <a:t>Natalia Królikowska</a:t>
            </a:r>
            <a:br>
              <a:rPr lang="pl-PL" dirty="0" smtClean="0"/>
            </a:br>
            <a:r>
              <a:rPr lang="pl-PL" dirty="0" smtClean="0"/>
              <a:t>Martyna Marciniak </a:t>
            </a:r>
            <a:br>
              <a:rPr lang="pl-PL" dirty="0" smtClean="0"/>
            </a:br>
            <a:r>
              <a:rPr lang="pl-PL" dirty="0" smtClean="0"/>
              <a:t>Klaudia Żerkowska</a:t>
            </a:r>
            <a:br>
              <a:rPr lang="pl-PL" dirty="0" smtClean="0"/>
            </a:br>
            <a:r>
              <a:rPr lang="pl-PL" dirty="0" smtClean="0"/>
              <a:t>Monika </a:t>
            </a:r>
            <a:r>
              <a:rPr lang="pl-PL" dirty="0" err="1" smtClean="0"/>
              <a:t>Junkiert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Martyna Cichocka </a:t>
            </a:r>
            <a:br>
              <a:rPr lang="pl-PL" dirty="0" smtClean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7898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23528" y="260648"/>
            <a:ext cx="7467600" cy="4873752"/>
          </a:xfrm>
        </p:spPr>
        <p:txBody>
          <a:bodyPr>
            <a:normAutofit/>
          </a:bodyPr>
          <a:lstStyle/>
          <a:p>
            <a:r>
              <a:rPr lang="pl-PL" sz="2800" b="1" dirty="0"/>
              <a:t>Wegetarianizm</a:t>
            </a:r>
            <a:r>
              <a:rPr lang="pl-PL" sz="2800" dirty="0"/>
              <a:t> – świadome i celowe wyłączanie z diety mięsa, w tym ryb i owoców morza. Dotyczy również innych produktów pochodzenia zwierzęcego, w szczególności pochodzących z uboju, takich jak smalec lub </a:t>
            </a:r>
            <a:r>
              <a:rPr lang="pl-PL" sz="2800" dirty="0" smtClean="0"/>
              <a:t>żelatyna. </a:t>
            </a:r>
            <a:r>
              <a:rPr lang="pl-PL" sz="2800" dirty="0"/>
              <a:t>Wegetarianizm może być wybrany z pobudek moralnych, zdrowotnych, ekologicznych, bądź </a:t>
            </a:r>
            <a:r>
              <a:rPr lang="pl-PL" sz="2800" dirty="0" smtClean="0"/>
              <a:t>ekonomicznych. </a:t>
            </a:r>
            <a:endParaRPr lang="pl-PL" sz="28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935527"/>
            <a:ext cx="4175030" cy="278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7" y="4252958"/>
            <a:ext cx="2582771" cy="238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idx="4294967295"/>
          </p:nvPr>
        </p:nvSpPr>
        <p:spPr>
          <a:xfrm>
            <a:off x="251520" y="1844824"/>
            <a:ext cx="7467600" cy="4873752"/>
          </a:xfrm>
        </p:spPr>
        <p:txBody>
          <a:bodyPr/>
          <a:lstStyle/>
          <a:p>
            <a:r>
              <a:rPr lang="pl-PL" sz="2800" dirty="0" smtClean="0"/>
              <a:t>Wegetarianizm rozwinął się na subkontynencie indyjskim w II tysiącleciu p.n.e. Miał wówczas charakter czysto religijny, </a:t>
            </a:r>
            <a:r>
              <a:rPr lang="pl-PL" sz="2800" dirty="0" err="1" smtClean="0"/>
              <a:t>przedhinduistyczny</a:t>
            </a:r>
            <a:r>
              <a:rPr lang="pl-PL" sz="2800" dirty="0" smtClean="0"/>
              <a:t>. W Europie pojawił się w VI wieku p.n.e., uważa się, że pitagorejczycy byli pierwszym ruchem stawiającym nacisk na etyczne wartości wegetarianizmu. Leonardo da Vinci był pierwszym znanym wegetarianinem z powodów wyłącznie etycznych od czasu Porfiriusza.</a:t>
            </a:r>
          </a:p>
          <a:p>
            <a:endParaRPr lang="pl-PL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22"/>
          <a:stretch/>
        </p:blipFill>
        <p:spPr bwMode="auto">
          <a:xfrm>
            <a:off x="1475656" y="133568"/>
            <a:ext cx="5881836" cy="17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53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041400"/>
            <a:ext cx="8474075" cy="477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23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Rodzaje wegetarianizmu</a:t>
            </a:r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6" b="14892"/>
          <a:stretch/>
        </p:blipFill>
        <p:spPr bwMode="auto">
          <a:xfrm>
            <a:off x="320544" y="1696681"/>
            <a:ext cx="8105681" cy="458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169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611560" y="2492896"/>
            <a:ext cx="7467600" cy="4873752"/>
          </a:xfrm>
        </p:spPr>
        <p:txBody>
          <a:bodyPr>
            <a:noAutofit/>
          </a:bodyPr>
          <a:lstStyle/>
          <a:p>
            <a:r>
              <a:rPr lang="pl-PL" b="1" dirty="0"/>
              <a:t>Weganizm</a:t>
            </a:r>
            <a:r>
              <a:rPr lang="pl-PL" dirty="0"/>
              <a:t> – styl życia, którego jedną z cech jest stosowanie diety wegańskiej, czyli rezygnacja ze spożywania produktów zwierzęcych. Weganie dążą jednak do wyeliminowania produktów pochodzenia zwierzęcego nie tylko z diety, ale również ze wszystkich innych aspektów </a:t>
            </a:r>
            <a:r>
              <a:rPr lang="pl-PL" dirty="0" smtClean="0"/>
              <a:t>życia. </a:t>
            </a:r>
            <a:br>
              <a:rPr lang="pl-PL" dirty="0" smtClean="0"/>
            </a:br>
            <a:r>
              <a:rPr lang="pl-PL" dirty="0" smtClean="0"/>
              <a:t>Weganie </a:t>
            </a:r>
            <a:r>
              <a:rPr lang="pl-PL" dirty="0"/>
              <a:t>rezygnują ze spożywania nie tylko mięsa, ale także produktów, których wytwarzanie wiąże się z eksploatacją zwierząt, takich jak: nabiał (w tym jajka) oraz (zazwyczaj) miód.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784887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68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23528" y="404664"/>
            <a:ext cx="6192688" cy="6120680"/>
          </a:xfrm>
        </p:spPr>
        <p:txBody>
          <a:bodyPr>
            <a:normAutofit/>
          </a:bodyPr>
          <a:lstStyle/>
          <a:p>
            <a:r>
              <a:rPr lang="pl-PL" dirty="0"/>
              <a:t>Weganie nie stosują kosmetyków i nie kupują ubrań powstałych z odzwierzęcych surowców (skóry, futra, wełna, jedwab), nie biorą udziału w rozrywkach, w których wykorzystuje się zwierzęta (polowania, zoo, rodeo, cyrk, oceanarium). Bojkotują także wszelkie produkty testowane na zwierzętach. Zawieszenie przestrzegania tych zasad dopuszczają tylko jeśli byłoby to niezbędne do przetrwania</a:t>
            </a:r>
            <a:r>
              <a:rPr lang="pl-PL" dirty="0" smtClean="0"/>
              <a:t>.</a:t>
            </a:r>
            <a:endParaRPr lang="pl-PL" dirty="0"/>
          </a:p>
          <a:p>
            <a:r>
              <a:rPr lang="pl-PL" dirty="0"/>
              <a:t>Ludzie decydują się na weganizm ze względów etycznych, zdrowotnych, ekologicznych, duchowych lub religijnych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282962"/>
            <a:ext cx="2540191" cy="407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97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77" y="238719"/>
            <a:ext cx="8652931" cy="3434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956433"/>
            <a:ext cx="1772816" cy="177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43" y="5240588"/>
            <a:ext cx="2414042" cy="148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480" y="3672765"/>
            <a:ext cx="2506383" cy="156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220" y="3889704"/>
            <a:ext cx="2189260" cy="127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28" y="3599757"/>
            <a:ext cx="338137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y ze strzałką 3"/>
          <p:cNvCxnSpPr/>
          <p:nvPr/>
        </p:nvCxnSpPr>
        <p:spPr>
          <a:xfrm>
            <a:off x="4392220" y="3672765"/>
            <a:ext cx="4328860" cy="30564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07987" y="3355606"/>
            <a:ext cx="2897324" cy="408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250" y="4982771"/>
            <a:ext cx="2346970" cy="172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14" y="5172602"/>
            <a:ext cx="1991902" cy="132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37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8298116" cy="466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467544" y="692696"/>
            <a:ext cx="6912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/>
              <a:t>Posiłki wegetariańskie i wegańskie są bardzo kolorowe 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103997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kusz">
  <a:themeElements>
    <a:clrScheme name="Wykusz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Wykusz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Wykusz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184</TotalTime>
  <Words>773</Words>
  <Application>Microsoft Office PowerPoint</Application>
  <PresentationFormat>Pokaz na ekranie (4:3)</PresentationFormat>
  <Paragraphs>24</Paragraphs>
  <Slides>17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Wykusz</vt:lpstr>
      <vt:lpstr>Wegetarianizm          weganizm</vt:lpstr>
      <vt:lpstr>Prezentacja programu PowerPoint</vt:lpstr>
      <vt:lpstr>Prezentacja programu PowerPoint</vt:lpstr>
      <vt:lpstr>Prezentacja programu PowerPoint</vt:lpstr>
      <vt:lpstr>Rodzaje wegetarianizmu</vt:lpstr>
      <vt:lpstr>Prezentacja programu PowerPoint</vt:lpstr>
      <vt:lpstr>Prezentacja programu PowerPoint</vt:lpstr>
      <vt:lpstr>Prezentacja programu PowerPoint</vt:lpstr>
      <vt:lpstr>Prezentacja programu PowerPoint</vt:lpstr>
      <vt:lpstr>Podsumowując </vt:lpstr>
      <vt:lpstr>Skutki przejścia na dietę wegańską </vt:lpstr>
      <vt:lpstr>Prezentacja programu PowerPoint</vt:lpstr>
      <vt:lpstr>Prezentacja programu PowerPoint</vt:lpstr>
      <vt:lpstr>Prezentacja programu PowerPoint</vt:lpstr>
      <vt:lpstr>Prezentacja programu PowerPoint</vt:lpstr>
      <vt:lpstr>Źródła, z których korzystałyśmy tworząc prezentację:</vt:lpstr>
      <vt:lpstr>Dziękujemy za uwagę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Wegetarianizm i weganizm</dc:title>
  <dc:creator>Daria</dc:creator>
  <cp:lastModifiedBy>Katarzyna Krzymińska</cp:lastModifiedBy>
  <cp:revision>15</cp:revision>
  <dcterms:created xsi:type="dcterms:W3CDTF">2018-10-07T18:56:35Z</dcterms:created>
  <dcterms:modified xsi:type="dcterms:W3CDTF">2018-12-19T16:32:25Z</dcterms:modified>
</cp:coreProperties>
</file>